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96" r:id="rId4"/>
    <p:sldId id="259" r:id="rId5"/>
    <p:sldId id="297" r:id="rId6"/>
    <p:sldId id="276" r:id="rId7"/>
    <p:sldId id="299" r:id="rId8"/>
    <p:sldId id="298" r:id="rId9"/>
    <p:sldId id="277" r:id="rId10"/>
    <p:sldId id="284" r:id="rId11"/>
    <p:sldId id="285" r:id="rId12"/>
    <p:sldId id="300" r:id="rId13"/>
    <p:sldId id="286" r:id="rId14"/>
    <p:sldId id="287" r:id="rId15"/>
    <p:sldId id="295" r:id="rId16"/>
  </p:sldIdLst>
  <p:sldSz cx="12192000" cy="6858000"/>
  <p:notesSz cx="6858000" cy="9144000"/>
  <p:embeddedFontLst>
    <p:embeddedFont>
      <p:font typeface="KoPubWorldDotum Light" panose="020B0600000101010101" charset="-127"/>
      <p:regular r:id="rId18"/>
    </p:embeddedFont>
    <p:embeddedFont>
      <p:font typeface="KoPubWorld돋움체 Light" panose="020B0600000101010101" charset="-127"/>
      <p:regular r:id="rId19"/>
    </p:embeddedFont>
    <p:embeddedFont>
      <p:font typeface="TmonMonsori Black" panose="020B0600000101010101" charset="-127"/>
      <p:bold r:id="rId20"/>
    </p:embeddedFont>
    <p:embeddedFont>
      <p:font typeface="Tmon몬소리 Black" panose="020B0600000101010101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B0B3B9"/>
    <a:srgbClr val="CC0000"/>
    <a:srgbClr val="C40000"/>
    <a:srgbClr val="990000"/>
    <a:srgbClr val="FF3300"/>
    <a:srgbClr val="2892FA"/>
    <a:srgbClr val="D14A00"/>
    <a:srgbClr val="ECECEC"/>
    <a:srgbClr val="07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61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835" y="67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1745-E0F6-3C40-9924-3A9430AAA572}" type="datetimeFigureOut">
              <a:t>2019-06-27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C8CD-D283-3049-88A1-EBFA30DCCF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2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9C8CD-D283-3049-88A1-EBFA30DCCFA9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6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6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18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4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16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08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2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7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8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5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8F47C3-D977-4E43-AB9F-CEAB2FBC9CF2}"/>
              </a:ext>
            </a:extLst>
          </p:cNvPr>
          <p:cNvSpPr txBox="1"/>
          <p:nvPr/>
        </p:nvSpPr>
        <p:spPr>
          <a:xfrm>
            <a:off x="3281898" y="1323971"/>
            <a:ext cx="549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PUMPITITON</a:t>
            </a:r>
            <a:r>
              <a:rPr lang="ko-KR" altLang="en-US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sz="5400" dirty="0">
              <a:solidFill>
                <a:schemeClr val="bg1"/>
              </a:solidFill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ECE8C-4EDA-F049-8369-EF91D6CDAA5B}"/>
              </a:ext>
            </a:extLst>
          </p:cNvPr>
          <p:cNvCxnSpPr>
            <a:cxnSpLocks/>
          </p:cNvCxnSpPr>
          <p:nvPr/>
        </p:nvCxnSpPr>
        <p:spPr>
          <a:xfrm>
            <a:off x="3188208" y="2433310"/>
            <a:ext cx="58155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 ì í´ê³¨ icon pngì ëí ì´ë¯¸ì§ ê²ìê²°ê³¼">
            <a:extLst>
              <a:ext uri="{FF2B5EF4-FFF2-40B4-BE49-F238E27FC236}">
                <a16:creationId xmlns:a16="http://schemas.microsoft.com/office/drawing/2014/main" id="{9DFDE11C-04E2-44CA-A176-DA456371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44" y="2887462"/>
            <a:ext cx="2156712" cy="30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E98A0-6024-2E45-B1A0-1559E996A30C}"/>
              </a:ext>
            </a:extLst>
          </p:cNvPr>
          <p:cNvSpPr txBox="1"/>
          <p:nvPr/>
        </p:nvSpPr>
        <p:spPr>
          <a:xfrm>
            <a:off x="341376" y="5535747"/>
            <a:ext cx="1150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-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pump of death</a:t>
            </a:r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D4050D3A-1777-42DE-9425-508210D97B15}"/>
              </a:ext>
            </a:extLst>
          </p:cNvPr>
          <p:cNvSpPr/>
          <p:nvPr/>
        </p:nvSpPr>
        <p:spPr>
          <a:xfrm>
            <a:off x="8593583" y="2584074"/>
            <a:ext cx="2725445" cy="1746671"/>
          </a:xfrm>
          <a:prstGeom prst="cloudCallout">
            <a:avLst>
              <a:gd name="adj1" fmla="val -74579"/>
              <a:gd name="adj2" fmla="val 126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운동 안 하면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나처럼 돼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A9374378-6F6C-4EA4-A983-7CA29FA1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37" y="2125554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79756A2D-0CA0-42AF-81BE-82CB9EF0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9577" y="22331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2E6C1C-979D-46B6-9E20-323056D2EDCD}"/>
              </a:ext>
            </a:extLst>
          </p:cNvPr>
          <p:cNvCxnSpPr>
            <a:cxnSpLocks/>
          </p:cNvCxnSpPr>
          <p:nvPr/>
        </p:nvCxnSpPr>
        <p:spPr>
          <a:xfrm flipV="1">
            <a:off x="2272683" y="266331"/>
            <a:ext cx="7039759" cy="2396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8CC03-60AE-464B-B2F7-C9F855BBF91A}"/>
              </a:ext>
            </a:extLst>
          </p:cNvPr>
          <p:cNvCxnSpPr>
            <a:cxnSpLocks/>
          </p:cNvCxnSpPr>
          <p:nvPr/>
        </p:nvCxnSpPr>
        <p:spPr>
          <a:xfrm>
            <a:off x="2210539" y="2663301"/>
            <a:ext cx="5415379" cy="3764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B878BCC3-A319-4E5B-B93C-E136C12F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635" y="1587807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6CD4D1-45B9-4A3B-B8DA-0073E100A3A0}"/>
              </a:ext>
            </a:extLst>
          </p:cNvPr>
          <p:cNvCxnSpPr>
            <a:cxnSpLocks/>
          </p:cNvCxnSpPr>
          <p:nvPr/>
        </p:nvCxnSpPr>
        <p:spPr>
          <a:xfrm flipV="1">
            <a:off x="2272683" y="2084958"/>
            <a:ext cx="7235301" cy="57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58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79756A2D-0CA0-42AF-81BE-82CB9EF0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9577" y="22331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2E6C1C-979D-46B6-9E20-323056D2EDCD}"/>
              </a:ext>
            </a:extLst>
          </p:cNvPr>
          <p:cNvCxnSpPr>
            <a:cxnSpLocks/>
          </p:cNvCxnSpPr>
          <p:nvPr/>
        </p:nvCxnSpPr>
        <p:spPr>
          <a:xfrm flipV="1">
            <a:off x="2272683" y="266331"/>
            <a:ext cx="7039759" cy="2396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8CC03-60AE-464B-B2F7-C9F855BBF91A}"/>
              </a:ext>
            </a:extLst>
          </p:cNvPr>
          <p:cNvCxnSpPr>
            <a:cxnSpLocks/>
          </p:cNvCxnSpPr>
          <p:nvPr/>
        </p:nvCxnSpPr>
        <p:spPr>
          <a:xfrm>
            <a:off x="2210539" y="2663301"/>
            <a:ext cx="5415379" cy="3764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ê´ë ¨ ì´ë¯¸ì§">
            <a:extLst>
              <a:ext uri="{FF2B5EF4-FFF2-40B4-BE49-F238E27FC236}">
                <a16:creationId xmlns:a16="http://schemas.microsoft.com/office/drawing/2014/main" id="{318F4981-0B14-4E88-BA12-1FAC99B9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0723" y="1685461"/>
            <a:ext cx="431482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2B89C0CE-4E02-4A74-A026-A041429D113B}"/>
              </a:ext>
            </a:extLst>
          </p:cNvPr>
          <p:cNvSpPr/>
          <p:nvPr/>
        </p:nvSpPr>
        <p:spPr>
          <a:xfrm>
            <a:off x="7756395" y="3146924"/>
            <a:ext cx="381740" cy="372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B952DA-8D9D-42F9-A980-BE7735F32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114" y="1685461"/>
            <a:ext cx="4314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2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498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52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2614864" y="2221290"/>
            <a:ext cx="6738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56A8-BC86-4850-8759-58B212FAF8EF}"/>
              </a:ext>
            </a:extLst>
          </p:cNvPr>
          <p:cNvSpPr txBox="1"/>
          <p:nvPr/>
        </p:nvSpPr>
        <p:spPr>
          <a:xfrm>
            <a:off x="2994446" y="3598589"/>
            <a:ext cx="5453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MY</a:t>
            </a:r>
            <a:endParaRPr lang="ko-KR" altLang="en-US" sz="19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4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21">
            <a:extLst>
              <a:ext uri="{FF2B5EF4-FFF2-40B4-BE49-F238E27FC236}">
                <a16:creationId xmlns:a16="http://schemas.microsoft.com/office/drawing/2014/main" id="{CDC1E8CE-23C9-406B-B486-602D8B476EDA}"/>
              </a:ext>
            </a:extLst>
          </p:cNvPr>
          <p:cNvCxnSpPr>
            <a:cxnSpLocks/>
          </p:cNvCxnSpPr>
          <p:nvPr/>
        </p:nvCxnSpPr>
        <p:spPr>
          <a:xfrm>
            <a:off x="8633088" y="3989750"/>
            <a:ext cx="0" cy="1365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CA40A97-959D-1A46-9B75-B86572B8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25629-8E77-DB42-8851-76593090E770}"/>
              </a:ext>
            </a:extLst>
          </p:cNvPr>
          <p:cNvSpPr/>
          <p:nvPr/>
        </p:nvSpPr>
        <p:spPr>
          <a:xfrm>
            <a:off x="-11919" y="0"/>
            <a:ext cx="6858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390B79-A7C4-E849-A582-1FD3B338455D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F89663-9012-744F-8600-A1102F06BB96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3863B53-0BEC-CF48-AA9E-8602F6D58919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arc">
            <a:avLst>
              <a:gd name="adj1" fmla="val 17534617"/>
              <a:gd name="adj2" fmla="val 16123621"/>
            </a:avLst>
          </a:prstGeom>
          <a:ln w="254000">
            <a:solidFill>
              <a:srgbClr val="C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EE1999A-F8A3-9549-B86A-5BC37B4F6115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arc">
            <a:avLst>
              <a:gd name="adj1" fmla="val 16200000"/>
              <a:gd name="adj2" fmla="val 17672263"/>
            </a:avLst>
          </a:prstGeom>
          <a:ln w="254000">
            <a:solidFill>
              <a:srgbClr val="075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A756E-F857-DB47-BA4F-1AC7A43E5DC5}"/>
              </a:ext>
            </a:extLst>
          </p:cNvPr>
          <p:cNvSpPr txBox="1"/>
          <p:nvPr/>
        </p:nvSpPr>
        <p:spPr>
          <a:xfrm>
            <a:off x="7232669" y="1804416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실패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101CD-BC00-9646-B3FB-3A8AC5EB0EDC}"/>
              </a:ext>
            </a:extLst>
          </p:cNvPr>
          <p:cNvSpPr txBox="1"/>
          <p:nvPr/>
        </p:nvSpPr>
        <p:spPr>
          <a:xfrm>
            <a:off x="9964147" y="1804415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성공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A061F-256B-B341-8C6E-8E667B509458}"/>
              </a:ext>
            </a:extLst>
          </p:cNvPr>
          <p:cNvSpPr txBox="1"/>
          <p:nvPr/>
        </p:nvSpPr>
        <p:spPr>
          <a:xfrm>
            <a:off x="7289050" y="3243072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C4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92%</a:t>
            </a:r>
            <a:endParaRPr lang="en-US" sz="5600" b="1" dirty="0">
              <a:solidFill>
                <a:srgbClr val="C4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333C1-FF8E-434A-B955-A274CCAF0F12}"/>
              </a:ext>
            </a:extLst>
          </p:cNvPr>
          <p:cNvSpPr txBox="1"/>
          <p:nvPr/>
        </p:nvSpPr>
        <p:spPr>
          <a:xfrm>
            <a:off x="10194316" y="3243072"/>
            <a:ext cx="12170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0756A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8%</a:t>
            </a:r>
            <a:endParaRPr lang="en-US" sz="5600" b="1" dirty="0">
              <a:solidFill>
                <a:srgbClr val="0756A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CD6D2-9F50-494E-B60D-80F5B2A17E03}"/>
              </a:ext>
            </a:extLst>
          </p:cNvPr>
          <p:cNvSpPr txBox="1"/>
          <p:nvPr/>
        </p:nvSpPr>
        <p:spPr>
          <a:xfrm>
            <a:off x="6729984" y="1014053"/>
            <a:ext cx="546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Dotum Light" pitchFamily="2" charset="-127"/>
              </a:rPr>
              <a:t>새해목표 실패 및 성공률</a:t>
            </a:r>
            <a:endParaRPr lang="en-US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Dotum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0FF50-79E7-EA42-B250-E96B0F0711DE}"/>
              </a:ext>
            </a:extLst>
          </p:cNvPr>
          <p:cNvSpPr txBox="1"/>
          <p:nvPr/>
        </p:nvSpPr>
        <p:spPr>
          <a:xfrm>
            <a:off x="9781663" y="4789724"/>
            <a:ext cx="4214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출처 </a:t>
            </a:r>
            <a:r>
              <a:rPr lang="en-US" altLang="ko-KR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Static Brain Research Institute</a:t>
            </a:r>
            <a:endParaRPr lang="en-US" sz="110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ADA4D3-DDD9-BD44-BE7F-70CFD364793C}"/>
              </a:ext>
            </a:extLst>
          </p:cNvPr>
          <p:cNvSpPr txBox="1"/>
          <p:nvPr/>
        </p:nvSpPr>
        <p:spPr>
          <a:xfrm>
            <a:off x="7087302" y="5339396"/>
            <a:ext cx="43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다이어트가 힘들고 재미가 없다</a:t>
            </a:r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  <a:endParaRPr lang="en-US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AE4203-00D3-334F-A2D8-51CCC6DF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1" y="1879713"/>
            <a:ext cx="1654003" cy="4442428"/>
          </a:xfrm>
          <a:prstGeom prst="rect">
            <a:avLst/>
          </a:prstGeom>
        </p:spPr>
      </p:pic>
      <p:cxnSp>
        <p:nvCxnSpPr>
          <p:cNvPr id="17" name="Elbow Connector 19">
            <a:extLst>
              <a:ext uri="{FF2B5EF4-FFF2-40B4-BE49-F238E27FC236}">
                <a16:creationId xmlns:a16="http://schemas.microsoft.com/office/drawing/2014/main" id="{27DD76AC-5B37-4DCF-9BD5-CD281FED1729}"/>
              </a:ext>
            </a:extLst>
          </p:cNvPr>
          <p:cNvCxnSpPr>
            <a:cxnSpLocks/>
          </p:cNvCxnSpPr>
          <p:nvPr/>
        </p:nvCxnSpPr>
        <p:spPr>
          <a:xfrm flipV="1">
            <a:off x="2401824" y="5796002"/>
            <a:ext cx="6847485" cy="521384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4">
            <a:extLst>
              <a:ext uri="{FF2B5EF4-FFF2-40B4-BE49-F238E27FC236}">
                <a16:creationId xmlns:a16="http://schemas.microsoft.com/office/drawing/2014/main" id="{534CDBD2-FB3E-4149-A402-EAE1DA2F1E8B}"/>
              </a:ext>
            </a:extLst>
          </p:cNvPr>
          <p:cNvCxnSpPr>
            <a:cxnSpLocks/>
          </p:cNvCxnSpPr>
          <p:nvPr/>
        </p:nvCxnSpPr>
        <p:spPr>
          <a:xfrm>
            <a:off x="7534656" y="3986784"/>
            <a:ext cx="1097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D814BC-50DC-4CD9-A22A-61E8683EC548}"/>
              </a:ext>
            </a:extLst>
          </p:cNvPr>
          <p:cNvCxnSpPr>
            <a:cxnSpLocks/>
          </p:cNvCxnSpPr>
          <p:nvPr/>
        </p:nvCxnSpPr>
        <p:spPr>
          <a:xfrm>
            <a:off x="8373794" y="5685868"/>
            <a:ext cx="12426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4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9D9F1B-FA02-F845-9B1E-5206FFC02D71}"/>
              </a:ext>
            </a:extLst>
          </p:cNvPr>
          <p:cNvSpPr txBox="1"/>
          <p:nvPr/>
        </p:nvSpPr>
        <p:spPr>
          <a:xfrm>
            <a:off x="207382" y="340429"/>
            <a:ext cx="382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자네 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</a:t>
            </a:r>
            <a:r>
              <a:rPr lang="ko-KR" altLang="en-US" sz="3200" b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대는 몇 치나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  <a:endParaRPr lang="en-US" sz="32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050" name="Picture 2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8EB00C51-7EF2-4E8C-ADDF-689D3CEF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90" y="1160732"/>
            <a:ext cx="7460202" cy="41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CC9D5A23-5D61-4F3A-8BA9-94336F19D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5" y="2250367"/>
            <a:ext cx="4267204" cy="42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7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ë§ëìì ëí ì´ë¯¸ì§ ê²ìê²°ê³¼">
            <a:extLst>
              <a:ext uri="{FF2B5EF4-FFF2-40B4-BE49-F238E27FC236}">
                <a16:creationId xmlns:a16="http://schemas.microsoft.com/office/drawing/2014/main" id="{3139220A-C9D1-4F86-84DA-42209235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ED48A6F-774F-4236-8C59-5E5C5CC71062}"/>
              </a:ext>
            </a:extLst>
          </p:cNvPr>
          <p:cNvSpPr/>
          <p:nvPr/>
        </p:nvSpPr>
        <p:spPr>
          <a:xfrm>
            <a:off x="-11919" y="0"/>
            <a:ext cx="12203919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F09C-5714-42A0-AE19-B1DC0A8F8B5E}"/>
              </a:ext>
            </a:extLst>
          </p:cNvPr>
          <p:cNvSpPr txBox="1"/>
          <p:nvPr/>
        </p:nvSpPr>
        <p:spPr>
          <a:xfrm>
            <a:off x="7210218" y="1682823"/>
            <a:ext cx="324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확</a:t>
            </a:r>
            <a:r>
              <a:rPr lang="en-US" altLang="ko-KR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~C!</a:t>
            </a:r>
            <a:endParaRPr lang="en-US" sz="54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1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0" y="2665506"/>
            <a:ext cx="3948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41552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1892597" y="2443565"/>
            <a:ext cx="911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332377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1" y="2644170"/>
            <a:ext cx="3667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그래서</a:t>
            </a:r>
            <a:endParaRPr lang="en-US" sz="9600" dirty="0"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39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F44C16-11AD-9E4F-AEBE-4619DA128B93}"/>
              </a:ext>
            </a:extLst>
          </p:cNvPr>
          <p:cNvSpPr txBox="1"/>
          <p:nvPr/>
        </p:nvSpPr>
        <p:spPr>
          <a:xfrm>
            <a:off x="1324598" y="599860"/>
            <a:ext cx="954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Muscle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Pump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636D8-A6E9-804A-AE2D-5A77A8DB8170}"/>
              </a:ext>
            </a:extLst>
          </p:cNvPr>
          <p:cNvSpPr txBox="1"/>
          <p:nvPr/>
        </p:nvSpPr>
        <p:spPr>
          <a:xfrm>
            <a:off x="156368" y="1358387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＋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1D5F1-3419-1049-A401-E7A0098D7A32}"/>
              </a:ext>
            </a:extLst>
          </p:cNvPr>
          <p:cNvSpPr txBox="1"/>
          <p:nvPr/>
        </p:nvSpPr>
        <p:spPr>
          <a:xfrm>
            <a:off x="156368" y="2147601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D966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62A9E6D-4515-9844-A4E0-B8DB9E6049D8}"/>
              </a:ext>
            </a:extLst>
          </p:cNvPr>
          <p:cNvSpPr/>
          <p:nvPr/>
        </p:nvSpPr>
        <p:spPr>
          <a:xfrm>
            <a:off x="5616526" y="3079879"/>
            <a:ext cx="958948" cy="149802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0AD7A-D685-2C4F-A6B8-4A2E17FD6BC2}"/>
              </a:ext>
            </a:extLst>
          </p:cNvPr>
          <p:cNvSpPr txBox="1"/>
          <p:nvPr/>
        </p:nvSpPr>
        <p:spPr>
          <a:xfrm>
            <a:off x="2934843" y="4925407"/>
            <a:ext cx="6322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FFC000">
                    <a:lumMod val="60000"/>
                    <a:lumOff val="40000"/>
                  </a:srgbClr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PUMPETITION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9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105206" y="2644170"/>
            <a:ext cx="3981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latin typeface="TmonMonsori Black" panose="02000A03000000000000" pitchFamily="2" charset="-127"/>
                <a:ea typeface="TmonMonsori Black" panose="02000A03000000000000" pitchFamily="2" charset="-127"/>
              </a:rPr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423057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60</Words>
  <Application>Microsoft Office PowerPoint</Application>
  <PresentationFormat>와이드스크린</PresentationFormat>
  <Paragraphs>27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TmonMonsori Black</vt:lpstr>
      <vt:lpstr>Arial</vt:lpstr>
      <vt:lpstr>Calibri</vt:lpstr>
      <vt:lpstr>나눔바른고딕 Light</vt:lpstr>
      <vt:lpstr>맑은 고딕</vt:lpstr>
      <vt:lpstr>Tmon몬소리 Black</vt:lpstr>
      <vt:lpstr>KoPubWorld돋움체 Light</vt:lpstr>
      <vt:lpstr>Calibri Light</vt:lpstr>
      <vt:lpstr>나눔바른고딕 UltraLight</vt:lpstr>
      <vt:lpstr>KoPubWorldDotum Light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신 수웅</dc:creator>
  <cp:lastModifiedBy>hb970624@daum.net</cp:lastModifiedBy>
  <cp:revision>96</cp:revision>
  <dcterms:created xsi:type="dcterms:W3CDTF">2019-05-18T05:29:06Z</dcterms:created>
  <dcterms:modified xsi:type="dcterms:W3CDTF">2019-06-27T07:35:03Z</dcterms:modified>
</cp:coreProperties>
</file>